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70" r:id="rId15"/>
    <p:sldId id="349" r:id="rId16"/>
    <p:sldId id="328" r:id="rId17"/>
    <p:sldId id="372" r:id="rId18"/>
    <p:sldId id="363" r:id="rId19"/>
    <p:sldId id="326" r:id="rId20"/>
    <p:sldId id="356" r:id="rId21"/>
    <p:sldId id="350" r:id="rId22"/>
    <p:sldId id="322" r:id="rId23"/>
    <p:sldId id="323" r:id="rId24"/>
    <p:sldId id="324" r:id="rId25"/>
    <p:sldId id="365" r:id="rId26"/>
    <p:sldId id="362" r:id="rId27"/>
    <p:sldId id="366" r:id="rId28"/>
    <p:sldId id="371" r:id="rId29"/>
    <p:sldId id="368" r:id="rId30"/>
    <p:sldId id="369" r:id="rId31"/>
    <p:sldId id="367" r:id="rId32"/>
    <p:sldId id="329" r:id="rId33"/>
    <p:sldId id="364" r:id="rId34"/>
    <p:sldId id="330" r:id="rId35"/>
    <p:sldId id="358" r:id="rId36"/>
    <p:sldId id="373" r:id="rId37"/>
    <p:sldId id="361" r:id="rId38"/>
    <p:sldId id="339" r:id="rId39"/>
    <p:sldId id="340" r:id="rId40"/>
    <p:sldId id="331" r:id="rId41"/>
    <p:sldId id="334" r:id="rId42"/>
    <p:sldId id="338" r:id="rId43"/>
    <p:sldId id="343" r:id="rId44"/>
    <p:sldId id="344" r:id="rId45"/>
    <p:sldId id="351" r:id="rId46"/>
    <p:sldId id="354" r:id="rId47"/>
    <p:sldId id="357" r:id="rId48"/>
    <p:sldId id="360" r:id="rId49"/>
    <p:sldId id="359" r:id="rId50"/>
    <p:sldId id="352" r:id="rId51"/>
    <p:sldId id="353" r:id="rId52"/>
    <p:sldId id="336" r:id="rId53"/>
    <p:sldId id="337" r:id="rId54"/>
    <p:sldId id="317" r:id="rId55"/>
    <p:sldId id="318" r:id="rId56"/>
    <p:sldId id="311" r:id="rId57"/>
    <p:sldId id="309" r:id="rId58"/>
    <p:sldId id="310" r:id="rId59"/>
    <p:sldId id="308" r:id="rId60"/>
    <p:sldId id="307" r:id="rId61"/>
    <p:sldId id="299" r:id="rId62"/>
    <p:sldId id="306" r:id="rId63"/>
    <p:sldId id="300" r:id="rId64"/>
    <p:sldId id="305" r:id="rId65"/>
    <p:sldId id="301" r:id="rId66"/>
    <p:sldId id="285" r:id="rId67"/>
    <p:sldId id="287" r:id="rId68"/>
    <p:sldId id="294" r:id="rId69"/>
    <p:sldId id="289" r:id="rId70"/>
    <p:sldId id="293" r:id="rId71"/>
    <p:sldId id="295" r:id="rId72"/>
    <p:sldId id="298" r:id="rId73"/>
    <p:sldId id="292" r:id="rId74"/>
    <p:sldId id="291" r:id="rId75"/>
    <p:sldId id="314" r:id="rId76"/>
    <p:sldId id="304" r:id="rId77"/>
    <p:sldId id="283" r:id="rId78"/>
    <p:sldId id="284" r:id="rId79"/>
    <p:sldId id="288" r:id="rId80"/>
    <p:sldId id="276" r:id="rId81"/>
    <p:sldId id="279" r:id="rId82"/>
    <p:sldId id="278" r:id="rId83"/>
    <p:sldId id="280" r:id="rId84"/>
    <p:sldId id="282" r:id="rId85"/>
    <p:sldId id="268" r:id="rId86"/>
    <p:sldId id="267" r:id="rId87"/>
    <p:sldId id="266" r:id="rId88"/>
    <p:sldId id="265" r:id="rId89"/>
    <p:sldId id="258" r:id="rId90"/>
    <p:sldId id="263" r:id="rId91"/>
    <p:sldId id="264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67"/>
            <p14:sldId id="329"/>
            <p14:sldId id="364"/>
            <p14:sldId id="330"/>
            <p14:sldId id="358"/>
            <p14:sldId id="373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jpe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jpeg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7" Type="http://schemas.openxmlformats.org/officeDocument/2006/relationships/image" Target="../media/image2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jpeg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1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30.png"/><Relationship Id="rId4" Type="http://schemas.openxmlformats.org/officeDocument/2006/relationships/image" Target="../media/image20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4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38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266.png"/><Relationship Id="rId39" Type="http://schemas.openxmlformats.org/officeDocument/2006/relationships/image" Target="../media/image317.png"/><Relationship Id="rId21" Type="http://schemas.openxmlformats.org/officeDocument/2006/relationships/image" Target="../media/image300.png"/><Relationship Id="rId34" Type="http://schemas.openxmlformats.org/officeDocument/2006/relationships/image" Target="../media/image312.png"/><Relationship Id="rId42" Type="http://schemas.openxmlformats.org/officeDocument/2006/relationships/image" Target="../media/image320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6" Type="http://schemas.openxmlformats.org/officeDocument/2006/relationships/image" Target="../media/image295.png"/><Relationship Id="rId29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0.png"/><Relationship Id="rId37" Type="http://schemas.openxmlformats.org/officeDocument/2006/relationships/image" Target="../media/image315.png"/><Relationship Id="rId40" Type="http://schemas.openxmlformats.org/officeDocument/2006/relationships/image" Target="../media/image318.png"/><Relationship Id="rId45" Type="http://schemas.openxmlformats.org/officeDocument/2006/relationships/image" Target="../media/image323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6.png"/><Relationship Id="rId36" Type="http://schemas.openxmlformats.org/officeDocument/2006/relationships/image" Target="../media/image314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09.png"/><Relationship Id="rId44" Type="http://schemas.openxmlformats.org/officeDocument/2006/relationships/image" Target="../media/image322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5.png"/><Relationship Id="rId30" Type="http://schemas.openxmlformats.org/officeDocument/2006/relationships/image" Target="../media/image308.png"/><Relationship Id="rId35" Type="http://schemas.openxmlformats.org/officeDocument/2006/relationships/image" Target="../media/image313.png"/><Relationship Id="rId43" Type="http://schemas.openxmlformats.org/officeDocument/2006/relationships/image" Target="../media/image321.png"/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1.png"/><Relationship Id="rId38" Type="http://schemas.openxmlformats.org/officeDocument/2006/relationships/image" Target="../media/image316.png"/><Relationship Id="rId46" Type="http://schemas.openxmlformats.org/officeDocument/2006/relationships/image" Target="../media/image324.png"/><Relationship Id="rId20" Type="http://schemas.openxmlformats.org/officeDocument/2006/relationships/image" Target="../media/image299.png"/><Relationship Id="rId41" Type="http://schemas.openxmlformats.org/officeDocument/2006/relationships/image" Target="../media/image31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266.png"/><Relationship Id="rId21" Type="http://schemas.openxmlformats.org/officeDocument/2006/relationships/image" Target="../media/image357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image" Target="../media/image304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06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4" Type="http://schemas.openxmlformats.org/officeDocument/2006/relationships/image" Target="../media/image305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7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" Type="http://schemas.openxmlformats.org/officeDocument/2006/relationships/image" Target="../media/image358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11" Type="http://schemas.openxmlformats.org/officeDocument/2006/relationships/image" Target="../media/image306.png"/><Relationship Id="rId5" Type="http://schemas.openxmlformats.org/officeDocument/2006/relationships/image" Target="../media/image361.png"/><Relationship Id="rId15" Type="http://schemas.openxmlformats.org/officeDocument/2006/relationships/image" Target="../media/image369.png"/><Relationship Id="rId10" Type="http://schemas.openxmlformats.org/officeDocument/2006/relationships/image" Target="../media/image305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Relationship Id="rId14" Type="http://schemas.openxmlformats.org/officeDocument/2006/relationships/image" Target="../media/image36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73.png"/><Relationship Id="rId7" Type="http://schemas.openxmlformats.org/officeDocument/2006/relationships/image" Target="../media/image376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8.png"/><Relationship Id="rId18" Type="http://schemas.openxmlformats.org/officeDocument/2006/relationships/image" Target="../media/image393.png"/><Relationship Id="rId26" Type="http://schemas.openxmlformats.org/officeDocument/2006/relationships/image" Target="../media/image401.png"/><Relationship Id="rId39" Type="http://schemas.openxmlformats.org/officeDocument/2006/relationships/image" Target="../media/image368.png"/><Relationship Id="rId21" Type="http://schemas.openxmlformats.org/officeDocument/2006/relationships/image" Target="../media/image396.png"/><Relationship Id="rId34" Type="http://schemas.openxmlformats.org/officeDocument/2006/relationships/image" Target="../media/image409.png"/><Relationship Id="rId42" Type="http://schemas.openxmlformats.org/officeDocument/2006/relationships/image" Target="../media/image416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6" Type="http://schemas.openxmlformats.org/officeDocument/2006/relationships/image" Target="../media/image391.png"/><Relationship Id="rId20" Type="http://schemas.openxmlformats.org/officeDocument/2006/relationships/image" Target="../media/image395.png"/><Relationship Id="rId29" Type="http://schemas.openxmlformats.org/officeDocument/2006/relationships/image" Target="../media/image404.png"/><Relationship Id="rId41" Type="http://schemas.openxmlformats.org/officeDocument/2006/relationships/image" Target="../media/image4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24" Type="http://schemas.openxmlformats.org/officeDocument/2006/relationships/image" Target="../media/image399.png"/><Relationship Id="rId32" Type="http://schemas.openxmlformats.org/officeDocument/2006/relationships/image" Target="../media/image407.png"/><Relationship Id="rId37" Type="http://schemas.openxmlformats.org/officeDocument/2006/relationships/image" Target="../media/image412.png"/><Relationship Id="rId40" Type="http://schemas.openxmlformats.org/officeDocument/2006/relationships/image" Target="../media/image414.png"/><Relationship Id="rId5" Type="http://schemas.openxmlformats.org/officeDocument/2006/relationships/image" Target="../media/image380.png"/><Relationship Id="rId15" Type="http://schemas.openxmlformats.org/officeDocument/2006/relationships/image" Target="../media/image390.png"/><Relationship Id="rId23" Type="http://schemas.openxmlformats.org/officeDocument/2006/relationships/image" Target="../media/image398.png"/><Relationship Id="rId28" Type="http://schemas.openxmlformats.org/officeDocument/2006/relationships/image" Target="../media/image403.png"/><Relationship Id="rId36" Type="http://schemas.openxmlformats.org/officeDocument/2006/relationships/image" Target="../media/image411.png"/><Relationship Id="rId10" Type="http://schemas.openxmlformats.org/officeDocument/2006/relationships/image" Target="../media/image385.png"/><Relationship Id="rId19" Type="http://schemas.openxmlformats.org/officeDocument/2006/relationships/image" Target="../media/image394.png"/><Relationship Id="rId31" Type="http://schemas.openxmlformats.org/officeDocument/2006/relationships/image" Target="../media/image406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Relationship Id="rId14" Type="http://schemas.openxmlformats.org/officeDocument/2006/relationships/image" Target="../media/image389.png"/><Relationship Id="rId22" Type="http://schemas.openxmlformats.org/officeDocument/2006/relationships/image" Target="../media/image397.png"/><Relationship Id="rId27" Type="http://schemas.openxmlformats.org/officeDocument/2006/relationships/image" Target="../media/image402.png"/><Relationship Id="rId30" Type="http://schemas.openxmlformats.org/officeDocument/2006/relationships/image" Target="../media/image405.png"/><Relationship Id="rId35" Type="http://schemas.openxmlformats.org/officeDocument/2006/relationships/image" Target="../media/image410.png"/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12" Type="http://schemas.openxmlformats.org/officeDocument/2006/relationships/image" Target="../media/image387.png"/><Relationship Id="rId17" Type="http://schemas.openxmlformats.org/officeDocument/2006/relationships/image" Target="../media/image392.png"/><Relationship Id="rId25" Type="http://schemas.openxmlformats.org/officeDocument/2006/relationships/image" Target="../media/image400.png"/><Relationship Id="rId33" Type="http://schemas.openxmlformats.org/officeDocument/2006/relationships/image" Target="../media/image408.png"/><Relationship Id="rId38" Type="http://schemas.openxmlformats.org/officeDocument/2006/relationships/image" Target="../media/image4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5" Type="http://schemas.openxmlformats.org/officeDocument/2006/relationships/image" Target="../media/image369.png"/><Relationship Id="rId4" Type="http://schemas.openxmlformats.org/officeDocument/2006/relationships/image" Target="../media/image3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4.png"/><Relationship Id="rId26" Type="http://schemas.openxmlformats.org/officeDocument/2006/relationships/image" Target="../media/image370.png"/><Relationship Id="rId39" Type="http://schemas.openxmlformats.org/officeDocument/2006/relationships/image" Target="../media/image453.png"/><Relationship Id="rId21" Type="http://schemas.openxmlformats.org/officeDocument/2006/relationships/image" Target="../media/image437.png"/><Relationship Id="rId34" Type="http://schemas.openxmlformats.org/officeDocument/2006/relationships/image" Target="../media/image449.png"/><Relationship Id="rId7" Type="http://schemas.openxmlformats.org/officeDocument/2006/relationships/image" Target="../media/image424.png"/><Relationship Id="rId2" Type="http://schemas.openxmlformats.org/officeDocument/2006/relationships/image" Target="../media/image419.png"/><Relationship Id="rId16" Type="http://schemas.openxmlformats.org/officeDocument/2006/relationships/image" Target="../media/image432.png"/><Relationship Id="rId20" Type="http://schemas.openxmlformats.org/officeDocument/2006/relationships/image" Target="../media/image436.png"/><Relationship Id="rId29" Type="http://schemas.openxmlformats.org/officeDocument/2006/relationships/image" Target="../media/image444.png"/><Relationship Id="rId41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24" Type="http://schemas.openxmlformats.org/officeDocument/2006/relationships/image" Target="../media/image440.png"/><Relationship Id="rId32" Type="http://schemas.openxmlformats.org/officeDocument/2006/relationships/image" Target="../media/image447.png"/><Relationship Id="rId37" Type="http://schemas.openxmlformats.org/officeDocument/2006/relationships/image" Target="../media/image371.png"/><Relationship Id="rId40" Type="http://schemas.openxmlformats.org/officeDocument/2006/relationships/image" Target="../media/image454.png"/><Relationship Id="rId5" Type="http://schemas.openxmlformats.org/officeDocument/2006/relationships/image" Target="../media/image422.png"/><Relationship Id="rId15" Type="http://schemas.openxmlformats.org/officeDocument/2006/relationships/image" Target="../media/image369.png"/><Relationship Id="rId23" Type="http://schemas.openxmlformats.org/officeDocument/2006/relationships/image" Target="../media/image439.png"/><Relationship Id="rId28" Type="http://schemas.openxmlformats.org/officeDocument/2006/relationships/image" Target="../media/image443.png"/><Relationship Id="rId36" Type="http://schemas.openxmlformats.org/officeDocument/2006/relationships/image" Target="../media/image451.png"/><Relationship Id="rId10" Type="http://schemas.openxmlformats.org/officeDocument/2006/relationships/image" Target="../media/image427.png"/><Relationship Id="rId19" Type="http://schemas.openxmlformats.org/officeDocument/2006/relationships/image" Target="../media/image435.png"/><Relationship Id="rId31" Type="http://schemas.openxmlformats.org/officeDocument/2006/relationships/image" Target="../media/image446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38.png"/><Relationship Id="rId27" Type="http://schemas.openxmlformats.org/officeDocument/2006/relationships/image" Target="../media/image442.png"/><Relationship Id="rId30" Type="http://schemas.openxmlformats.org/officeDocument/2006/relationships/image" Target="../media/image445.png"/><Relationship Id="rId35" Type="http://schemas.openxmlformats.org/officeDocument/2006/relationships/image" Target="../media/image450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Relationship Id="rId12" Type="http://schemas.openxmlformats.org/officeDocument/2006/relationships/image" Target="../media/image429.png"/><Relationship Id="rId17" Type="http://schemas.openxmlformats.org/officeDocument/2006/relationships/image" Target="../media/image433.png"/><Relationship Id="rId25" Type="http://schemas.openxmlformats.org/officeDocument/2006/relationships/image" Target="../media/image441.png"/><Relationship Id="rId33" Type="http://schemas.openxmlformats.org/officeDocument/2006/relationships/image" Target="../media/image448.png"/><Relationship Id="rId38" Type="http://schemas.openxmlformats.org/officeDocument/2006/relationships/image" Target="../media/image45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57.png"/><Relationship Id="rId7" Type="http://schemas.openxmlformats.org/officeDocument/2006/relationships/image" Target="../media/image460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9.png"/><Relationship Id="rId5" Type="http://schemas.openxmlformats.org/officeDocument/2006/relationships/image" Target="../media/image364.png"/><Relationship Id="rId4" Type="http://schemas.openxmlformats.org/officeDocument/2006/relationships/image" Target="../media/image458.png"/><Relationship Id="rId9" Type="http://schemas.openxmlformats.org/officeDocument/2006/relationships/image" Target="../media/image3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67.png"/><Relationship Id="rId7" Type="http://schemas.openxmlformats.org/officeDocument/2006/relationships/image" Target="../media/image363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Relationship Id="rId9" Type="http://schemas.openxmlformats.org/officeDocument/2006/relationships/image" Target="../media/image47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272.png"/><Relationship Id="rId7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40.png"/><Relationship Id="rId4" Type="http://schemas.openxmlformats.org/officeDocument/2006/relationships/image" Target="../media/image2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Relationship Id="rId9" Type="http://schemas.openxmlformats.org/officeDocument/2006/relationships/image" Target="../media/image50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505.png"/><Relationship Id="rId7" Type="http://schemas.openxmlformats.org/officeDocument/2006/relationships/image" Target="../media/image508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07.png"/><Relationship Id="rId10" Type="http://schemas.openxmlformats.org/officeDocument/2006/relationships/image" Target="../media/image511.png"/><Relationship Id="rId4" Type="http://schemas.openxmlformats.org/officeDocument/2006/relationships/image" Target="../media/image506.png"/><Relationship Id="rId9" Type="http://schemas.openxmlformats.org/officeDocument/2006/relationships/image" Target="../media/image5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6.png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24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45" y="2900217"/>
            <a:ext cx="1824701" cy="21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71319-8309-92D5-40AE-D9E5E383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56" y="2819626"/>
            <a:ext cx="2183732" cy="2060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558390" y="254262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3755154" y="255439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900" y="3047999"/>
            <a:ext cx="1700370" cy="17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2258639" y="226254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06" y="2628018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8200873" y="2174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5366899" y="22475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920" y="279426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011" y="495488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A7234-AF55-4874-0475-31F9972B3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279" y="2846803"/>
            <a:ext cx="2903774" cy="156012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76A88A7-6F67-684A-7191-142A53AB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5" y="4910649"/>
            <a:ext cx="2422770" cy="122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F1FB823-7036-B4B5-287B-54D5DE5C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81" y="4545622"/>
            <a:ext cx="1858682" cy="20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2DA7C-401F-CCC1-841D-AEF55550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81" y="2088925"/>
            <a:ext cx="1580291" cy="2456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F56DB-A27C-00CD-6FE9-C518E0403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411" y="1325563"/>
            <a:ext cx="2286319" cy="254353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1E54D1D-6613-BB24-D267-3E0FB2B0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521" y="4041622"/>
            <a:ext cx="2239289" cy="18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69418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61780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193578" y="11175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7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8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332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155994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91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74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583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59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01663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8847" y="1812404"/>
            <a:ext cx="2172485" cy="220798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24" y="4322225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607" y="4394962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308" y="1635264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A522F-A15D-CE8E-5583-1FCBB3703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166" y="1632256"/>
            <a:ext cx="1910543" cy="22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91344</TotalTime>
  <Words>1623</Words>
  <Application>Microsoft Office PowerPoint</Application>
  <PresentationFormat>Widescreen</PresentationFormat>
  <Paragraphs>377</Paragraphs>
  <Slides>91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a25s020</vt:lpstr>
      <vt:lpstr>a25s025</vt:lpstr>
      <vt:lpstr>a25s027</vt:lpstr>
      <vt:lpstr>a25s030</vt:lpstr>
      <vt:lpstr>a25s0325</vt:lpstr>
      <vt:lpstr>a25s035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389</cp:revision>
  <dcterms:created xsi:type="dcterms:W3CDTF">2023-07-26T17:49:20Z</dcterms:created>
  <dcterms:modified xsi:type="dcterms:W3CDTF">2025-06-19T00:20:08Z</dcterms:modified>
</cp:coreProperties>
</file>